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10972800"/>
  <p:notesSz cx="10972800" cy="14630400"/>
  <p:embeddedFontLst>
    <p:embeddedFont>
      <p:font typeface="Prata"/>
      <p:regular r:id="rId20"/>
    </p:embeddedFont>
    <p:embeddedFont>
      <p:font typeface="Prata"/>
      <p:regular r:id="rId21"/>
    </p:embeddedFont>
    <p:embeddedFont>
      <p:font typeface="Raleway"/>
      <p:regular r:id="rId22"/>
    </p:embeddedFont>
    <p:embeddedFont>
      <p:font typeface="Raleway"/>
      <p:regular r:id="rId23"/>
    </p:embeddedFont>
    <p:embeddedFont>
      <p:font typeface="Raleway"/>
      <p:regular r:id="rId24"/>
    </p:embeddedFont>
    <p:embeddedFont>
      <p:font typeface="Raleway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2312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UnitySpace: Interactive Community Hub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639794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UnitySpace a comprehensive platform designed to foster a vibrant and connected community. It provides a secure interactive space for residents to engage and share information and build meaningful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59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Reminder Service for Resident Engagement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633668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41287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8888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61653" y="3973830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860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Event Scheduling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435090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Reminder Service is triggered when a new event is created or updated.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60253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7854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516053" y="587049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757148"/>
            <a:ext cx="29714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Reminder Generation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624756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set preferences for receiving reminders via SMS, email, or voice calls.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792206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76821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776716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7653814"/>
            <a:ext cx="2978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Resident Engagement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81442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Reminder Service ensures that residents are kept informed about upcoming events and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83" y="550545"/>
            <a:ext cx="4987052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 Stack :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183" y="1672590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98183" y="2183606"/>
            <a:ext cx="2531745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 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8183" y="2682121"/>
            <a:ext cx="2531745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Tailwind CSS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8183" y="3180636"/>
            <a:ext cx="2531745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Aceternity UI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8183" y="3679150"/>
            <a:ext cx="2531745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Bootstrap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3724275" y="1672590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Backend: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3724275" y="2183606"/>
            <a:ext cx="102154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 SpringBoot 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3724275" y="2682121"/>
            <a:ext cx="102154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Mongo Db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3724275" y="3180636"/>
            <a:ext cx="102154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Jwt Authentication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3724275" y="3679150"/>
            <a:ext cx="102154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Schedulers</a:t>
            </a:r>
            <a:endParaRPr lang="en-US" sz="15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55" y="4222552"/>
            <a:ext cx="6644164" cy="4434959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3724275" y="8881824"/>
            <a:ext cx="102154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3724275" y="9380339"/>
            <a:ext cx="102154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8183" y="10103168"/>
            <a:ext cx="13234035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74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Snapshots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79903"/>
            <a:ext cx="7649051" cy="352067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77" y="5855732"/>
            <a:ext cx="7699534" cy="3150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9346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65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Key Features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942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UnitySpace offers a comprehensive platform for building a strong and engaged community.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993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provides a secure, interactive space for residents to connect and communicate and stay informed about local events.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1044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Key features include a robust microservices architecture,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546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user-friendly UI,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9888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secure login system,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74310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 feedback and commenting,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78732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reminder service for resident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00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532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365171" y="4642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Missed Information: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22410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91081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Paper notices often get lost or overlooked leading to residents missing out on vital community news.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904309" y="4903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Delayed updates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54849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605194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 communications can be unreliable with messages ending up in spam folders or going unread.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435947" y="4903827"/>
            <a:ext cx="2850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Lack of Engagement: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54849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605194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methods often fail to create a sense of community and encourage active participation.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15709"/>
            <a:ext cx="7280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Comprehensive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646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4091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Centralized Hub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5818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UnitySpace provides a single platform for all community related information 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646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4091464"/>
            <a:ext cx="3159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Accessibility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5818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Residents can access information anytime anywhere through their mobile devices or computers..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4871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713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72043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UnitySpace encourages active participation in events and share their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97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Features: Streamline Community Engagement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4239"/>
            <a:ext cx="4577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Centralized Community Calendar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5383"/>
            <a:ext cx="624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Keep track of all community events meetings and deadlines in one easy to use calendar.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996339"/>
            <a:ext cx="6243280" cy="42716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8092" y="3434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Resident Profile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8092" y="4015383"/>
            <a:ext cx="624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Residents gets insights about their activity in the platform.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92" y="4633436"/>
            <a:ext cx="6246019" cy="4273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57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Integrated Notification System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43432"/>
            <a:ext cx="1134070" cy="1814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870246"/>
            <a:ext cx="3225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Instant Communication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36066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Send urgent messages or updates about the events to residents instantly.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457944"/>
            <a:ext cx="1134070" cy="1814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684758"/>
            <a:ext cx="2957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Targeted notifications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617517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Filter the notification based on the user interests for efficient delivery.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7272457"/>
            <a:ext cx="1134070" cy="1814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7499271"/>
            <a:ext cx="2945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Emergency Response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798968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 the platform to quickly inform residents in case of emergencies.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4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Authentication and Admin Approval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597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4682609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597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508801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are required to create strong passwords and secure their accounts.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597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4682609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597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Approval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508801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 new users require approval from administrators before gaining access.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70215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7106603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70215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Phone Validation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75829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select country phone code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017306" y="80251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Phone numbers must match the country-specific length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001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Dashboards for Users and Administrators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57825"/>
            <a:ext cx="7556421" cy="1814870"/>
          </a:xfrm>
          <a:prstGeom prst="roundRect">
            <a:avLst>
              <a:gd name="adj" fmla="val 187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46544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343" y="5609153"/>
            <a:ext cx="2053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Dashboard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3300" y="5609153"/>
            <a:ext cx="19270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 Updates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31575" y="5609153"/>
            <a:ext cx="21842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Updating profile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6115764"/>
            <a:ext cx="7541181" cy="11493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343" y="6259473"/>
            <a:ext cx="2053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 Dashboard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3300" y="6259473"/>
            <a:ext cx="19270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Management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931575" y="6259473"/>
            <a:ext cx="21842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 Analytics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931575" y="6758464"/>
            <a:ext cx="21842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Community Insights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374481"/>
            <a:ext cx="11782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Event Feedback and Commenting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4234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7217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Positive Feedback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77076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share their positive experiences about  the website.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64234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7217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Commenting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77076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comment on  the events and share their thoughts.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64234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7217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Schedule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77076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simple way to schedule  events and reminders in a calendar.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0064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Event Reminders with Java Schedulers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87763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have utilized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 Schedulers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ensure timely reminders for upcoming events. Users receive notifications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30 minutes before the event start time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The reminders are sent through multiple channels, including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calls, SMS, and emails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providing a seamless notification experience. This enhances engagement and ensures no event is missed.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2024-11-21T04:42:12Z</dcterms:created>
  <dcterms:modified xsi:type="dcterms:W3CDTF">2024-11-21T04:42:12Z</dcterms:modified>
</cp:coreProperties>
</file>